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SYSTEM ANALYSIS AND DESIGN</a:t>
            </a:r>
            <a:endParaRPr lang="en-US" b="1" dirty="0"/>
          </a:p>
        </p:txBody>
      </p:sp>
      <p:sp>
        <p:nvSpPr>
          <p:cNvPr id="3" name="Subtitle 2"/>
          <p:cNvSpPr>
            <a:spLocks noGrp="1"/>
          </p:cNvSpPr>
          <p:nvPr>
            <p:ph type="subTitle" idx="1"/>
          </p:nvPr>
        </p:nvSpPr>
        <p:spPr>
          <a:xfrm>
            <a:off x="1447800" y="3886200"/>
            <a:ext cx="6400800" cy="1752600"/>
          </a:xfrm>
        </p:spPr>
        <p:txBody>
          <a:bodyPr>
            <a:normAutofit/>
          </a:bodyPr>
          <a:lstStyle/>
          <a:p>
            <a:r>
              <a:rPr lang="en-US" sz="4000" b="1" dirty="0" smtClean="0">
                <a:solidFill>
                  <a:schemeClr val="tx1"/>
                </a:solidFill>
              </a:rPr>
              <a:t>SYSTEM ANALYST</a:t>
            </a:r>
            <a:endParaRPr lang="en-US" sz="40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ANALYST</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system analyst is overall responsible for the development of a software. </a:t>
            </a:r>
            <a:endParaRPr lang="en-US" dirty="0" smtClean="0"/>
          </a:p>
          <a:p>
            <a:r>
              <a:rPr lang="en-US" dirty="0" smtClean="0"/>
              <a:t>He </a:t>
            </a:r>
            <a:r>
              <a:rPr lang="en-US" dirty="0" smtClean="0"/>
              <a:t>is the crucial interface between users, programmers and MIS managers. He conducts a system’s study, identifies activities and objectives and determines a procedure to achieve the objective</a:t>
            </a:r>
            <a:r>
              <a:rPr lang="en-US" dirty="0" smtClean="0"/>
              <a:t>.</a:t>
            </a:r>
          </a:p>
          <a:p>
            <a:r>
              <a:rPr lang="en-US" dirty="0" smtClean="0"/>
              <a:t> </a:t>
            </a:r>
            <a:r>
              <a:rPr lang="en-US" dirty="0" smtClean="0"/>
              <a:t>He has a very important role in the development of a system.</a:t>
            </a:r>
          </a:p>
          <a:p>
            <a:r>
              <a:rPr lang="en-US" dirty="0" smtClean="0"/>
              <a:t>A Systems analyst is a person who is overall responsible for development of a software</a:t>
            </a:r>
            <a:r>
              <a:rPr lang="en-US" dirty="0" smtClean="0"/>
              <a:t>.</a:t>
            </a:r>
          </a:p>
          <a:p>
            <a:r>
              <a:rPr lang="en-US" dirty="0" smtClean="0"/>
              <a:t> </a:t>
            </a:r>
            <a:r>
              <a:rPr lang="en-US" dirty="0" smtClean="0"/>
              <a:t>He is the computer professional charged with analyzing, designing and implementing computer based information systems. </a:t>
            </a:r>
            <a:endParaRPr lang="en-US" dirty="0" smtClean="0"/>
          </a:p>
          <a:p>
            <a:r>
              <a:rPr lang="en-US" dirty="0" smtClean="0"/>
              <a:t>He </a:t>
            </a:r>
            <a:r>
              <a:rPr lang="en-US" dirty="0" smtClean="0"/>
              <a:t>is the crucial interface among users, programmers and MIS managers.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A SYSTEM ANALYST</a:t>
            </a:r>
            <a:endParaRPr lang="en-US" dirty="0"/>
          </a:p>
        </p:txBody>
      </p:sp>
      <p:sp>
        <p:nvSpPr>
          <p:cNvPr id="3" name="Content Placeholder 2"/>
          <p:cNvSpPr>
            <a:spLocks noGrp="1"/>
          </p:cNvSpPr>
          <p:nvPr>
            <p:ph idx="1"/>
          </p:nvPr>
        </p:nvSpPr>
        <p:spPr/>
        <p:txBody>
          <a:bodyPr>
            <a:normAutofit fontScale="62500" lnSpcReduction="20000"/>
          </a:bodyPr>
          <a:lstStyle/>
          <a:p>
            <a:r>
              <a:rPr lang="en-US" b="1" dirty="0" smtClean="0"/>
              <a:t>Problem Investigator: </a:t>
            </a:r>
            <a:endParaRPr lang="en-US" b="1" dirty="0" smtClean="0"/>
          </a:p>
          <a:p>
            <a:r>
              <a:rPr lang="en-US" dirty="0" smtClean="0"/>
              <a:t>The </a:t>
            </a:r>
            <a:r>
              <a:rPr lang="en-US" dirty="0" smtClean="0"/>
              <a:t>analyst studies the problems and needs of an organization during feasibility and requirements analysis phases of SDLC</a:t>
            </a:r>
            <a:r>
              <a:rPr lang="en-US" dirty="0" smtClean="0"/>
              <a:t>.</a:t>
            </a:r>
          </a:p>
          <a:p>
            <a:r>
              <a:rPr lang="en-US" dirty="0" smtClean="0"/>
              <a:t> </a:t>
            </a:r>
            <a:r>
              <a:rPr lang="en-US" dirty="0" smtClean="0"/>
              <a:t>He visits the various departments of the organization and interviews the users. </a:t>
            </a:r>
            <a:endParaRPr lang="en-US" dirty="0" smtClean="0"/>
          </a:p>
          <a:p>
            <a:r>
              <a:rPr lang="en-US" dirty="0" smtClean="0"/>
              <a:t>He </a:t>
            </a:r>
            <a:r>
              <a:rPr lang="en-US" dirty="0" smtClean="0"/>
              <a:t>analyses the problems of the current system and collects their new requirements. </a:t>
            </a:r>
            <a:endParaRPr lang="en-US" dirty="0" smtClean="0"/>
          </a:p>
          <a:p>
            <a:r>
              <a:rPr lang="en-US" dirty="0" smtClean="0"/>
              <a:t>The </a:t>
            </a:r>
            <a:r>
              <a:rPr lang="en-US" dirty="0" smtClean="0"/>
              <a:t>analyst initially works as an investigator by extracting the real problems of the users.</a:t>
            </a:r>
          </a:p>
          <a:p>
            <a:r>
              <a:rPr lang="en-US" b="1" dirty="0" smtClean="0"/>
              <a:t>Problem Solver: </a:t>
            </a:r>
            <a:endParaRPr lang="en-US" b="1" dirty="0" smtClean="0"/>
          </a:p>
          <a:p>
            <a:r>
              <a:rPr lang="en-US" dirty="0" smtClean="0"/>
              <a:t>The </a:t>
            </a:r>
            <a:r>
              <a:rPr lang="en-US" dirty="0" smtClean="0"/>
              <a:t>analyst solves the problems of the current system faced by the users. He determines how people, method and technology can improve the current system</a:t>
            </a:r>
            <a:r>
              <a:rPr lang="en-US" dirty="0" smtClean="0"/>
              <a:t>.</a:t>
            </a:r>
          </a:p>
          <a:p>
            <a:r>
              <a:rPr lang="en-US" dirty="0" smtClean="0"/>
              <a:t> </a:t>
            </a:r>
            <a:r>
              <a:rPr lang="en-US" dirty="0" smtClean="0"/>
              <a:t>After feasibility analysis, he presents the system proposal to the management</a:t>
            </a:r>
            <a:r>
              <a:rPr lang="en-US" dirty="0" smtClean="0"/>
              <a:t>.</a:t>
            </a:r>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A SYSTEM ANALYST</a:t>
            </a:r>
            <a:endParaRPr lang="en-US" dirty="0"/>
          </a:p>
        </p:txBody>
      </p:sp>
      <p:sp>
        <p:nvSpPr>
          <p:cNvPr id="3" name="Content Placeholder 2"/>
          <p:cNvSpPr>
            <a:spLocks noGrp="1"/>
          </p:cNvSpPr>
          <p:nvPr>
            <p:ph idx="1"/>
          </p:nvPr>
        </p:nvSpPr>
        <p:spPr/>
        <p:txBody>
          <a:bodyPr>
            <a:normAutofit fontScale="55000" lnSpcReduction="20000"/>
          </a:bodyPr>
          <a:lstStyle/>
          <a:p>
            <a:r>
              <a:rPr lang="en-US" b="1" dirty="0" smtClean="0"/>
              <a:t>Systems Designer: </a:t>
            </a:r>
            <a:endParaRPr lang="en-US" b="1" dirty="0" smtClean="0"/>
          </a:p>
          <a:p>
            <a:r>
              <a:rPr lang="en-US" dirty="0" smtClean="0"/>
              <a:t>The </a:t>
            </a:r>
            <a:r>
              <a:rPr lang="en-US" dirty="0" smtClean="0"/>
              <a:t>analyst creates a detailed physical (current) and logical (proposed) design of the system.</a:t>
            </a:r>
          </a:p>
          <a:p>
            <a:r>
              <a:rPr lang="en-US" b="1" dirty="0" smtClean="0"/>
              <a:t>Motivator</a:t>
            </a:r>
            <a:r>
              <a:rPr lang="en-US" b="1" dirty="0" smtClean="0"/>
              <a:t>:</a:t>
            </a:r>
          </a:p>
          <a:p>
            <a:r>
              <a:rPr lang="en-US" b="1" dirty="0" smtClean="0"/>
              <a:t> </a:t>
            </a:r>
            <a:r>
              <a:rPr lang="en-US" dirty="0" smtClean="0"/>
              <a:t>The analyst motivates users to participate in development and implementation of the proposed system. </a:t>
            </a:r>
            <a:endParaRPr lang="en-US" dirty="0" smtClean="0"/>
          </a:p>
          <a:p>
            <a:r>
              <a:rPr lang="en-US" dirty="0" smtClean="0"/>
              <a:t>This </a:t>
            </a:r>
            <a:r>
              <a:rPr lang="en-US" dirty="0" smtClean="0"/>
              <a:t>helps to understands user’s feelings about the proposed </a:t>
            </a:r>
            <a:r>
              <a:rPr lang="en-US" dirty="0" smtClean="0"/>
              <a:t>system. </a:t>
            </a:r>
          </a:p>
          <a:p>
            <a:r>
              <a:rPr lang="en-US" dirty="0" smtClean="0"/>
              <a:t>The </a:t>
            </a:r>
            <a:r>
              <a:rPr lang="en-US" dirty="0" smtClean="0"/>
              <a:t>analyst interprets the thoughts of users and hence, draws conclusions. He appeals management and users for getting the support in development and implementation of the proposed system.</a:t>
            </a:r>
          </a:p>
          <a:p>
            <a:r>
              <a:rPr lang="en-US" b="1" dirty="0" smtClean="0"/>
              <a:t>Project Manager: </a:t>
            </a:r>
            <a:endParaRPr lang="en-US" b="1" dirty="0" smtClean="0"/>
          </a:p>
          <a:p>
            <a:r>
              <a:rPr lang="en-US" dirty="0" smtClean="0"/>
              <a:t>The </a:t>
            </a:r>
            <a:r>
              <a:rPr lang="en-US" dirty="0" smtClean="0"/>
              <a:t>analyst monitors the development and implementation of software in relation to quality, cost and time</a:t>
            </a:r>
            <a:r>
              <a:rPr lang="en-US" dirty="0" smtClean="0"/>
              <a:t>.</a:t>
            </a:r>
          </a:p>
          <a:p>
            <a:r>
              <a:rPr lang="en-US" dirty="0" smtClean="0"/>
              <a:t> </a:t>
            </a:r>
            <a:r>
              <a:rPr lang="en-US" dirty="0" smtClean="0"/>
              <a:t>He works with the project leader for managing the project properly. </a:t>
            </a:r>
            <a:endParaRPr lang="en-US" dirty="0" smtClean="0"/>
          </a:p>
          <a:p>
            <a:r>
              <a:rPr lang="en-US" dirty="0" smtClean="0"/>
              <a:t>For </a:t>
            </a:r>
            <a:r>
              <a:rPr lang="en-US" dirty="0" smtClean="0"/>
              <a:t>development of small systems, the Systems analyst is generally the project leader.</a:t>
            </a:r>
          </a:p>
          <a:p>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QUALITIES OF SYSTEM ANALYST</a:t>
            </a:r>
            <a:endParaRPr lang="en-US" dirty="0"/>
          </a:p>
        </p:txBody>
      </p:sp>
      <p:sp>
        <p:nvSpPr>
          <p:cNvPr id="3" name="Content Placeholder 2"/>
          <p:cNvSpPr>
            <a:spLocks noGrp="1"/>
          </p:cNvSpPr>
          <p:nvPr>
            <p:ph idx="1"/>
          </p:nvPr>
        </p:nvSpPr>
        <p:spPr/>
        <p:txBody>
          <a:bodyPr>
            <a:normAutofit fontScale="62500" lnSpcReduction="20000"/>
          </a:bodyPr>
          <a:lstStyle/>
          <a:p>
            <a:r>
              <a:rPr lang="en-US" b="1" dirty="0" smtClean="0"/>
              <a:t>Qualified</a:t>
            </a:r>
            <a:r>
              <a:rPr lang="en-US" dirty="0" smtClean="0"/>
              <a:t>: </a:t>
            </a:r>
            <a:endParaRPr lang="en-US" dirty="0" smtClean="0"/>
          </a:p>
          <a:p>
            <a:r>
              <a:rPr lang="en-US" dirty="0" smtClean="0"/>
              <a:t>The </a:t>
            </a:r>
            <a:r>
              <a:rPr lang="en-US" dirty="0" smtClean="0"/>
              <a:t>analyst must be highly qualified in software technology. </a:t>
            </a:r>
            <a:endParaRPr lang="en-US" dirty="0" smtClean="0"/>
          </a:p>
          <a:p>
            <a:r>
              <a:rPr lang="en-US" dirty="0" smtClean="0"/>
              <a:t>Besides </a:t>
            </a:r>
            <a:r>
              <a:rPr lang="en-US" dirty="0" smtClean="0"/>
              <a:t>software, he should have a good knowledge of hardware and latest communication and networking technology</a:t>
            </a:r>
            <a:r>
              <a:rPr lang="en-US" dirty="0" smtClean="0"/>
              <a:t>.</a:t>
            </a:r>
          </a:p>
          <a:p>
            <a:r>
              <a:rPr lang="en-US" dirty="0" smtClean="0"/>
              <a:t> </a:t>
            </a:r>
            <a:r>
              <a:rPr lang="en-US" dirty="0" smtClean="0"/>
              <a:t>He must have a thorough awareness about the working (manual and computerized) of financial accounting, sales and marketing, invoicing, inventory control, production and other information systems of different organization.</a:t>
            </a:r>
          </a:p>
          <a:p>
            <a:r>
              <a:rPr lang="en-US" b="1" dirty="0" smtClean="0"/>
              <a:t>Analytical Thinker</a:t>
            </a:r>
            <a:r>
              <a:rPr lang="en-US" dirty="0" smtClean="0"/>
              <a:t>: </a:t>
            </a:r>
            <a:endParaRPr lang="en-US" dirty="0" smtClean="0"/>
          </a:p>
          <a:p>
            <a:r>
              <a:rPr lang="en-US" dirty="0" smtClean="0"/>
              <a:t>The analyst </a:t>
            </a:r>
            <a:r>
              <a:rPr lang="en-US" dirty="0" smtClean="0"/>
              <a:t>must be capable to extract real problems of the users by analyzing the existing system. </a:t>
            </a:r>
            <a:endParaRPr lang="en-US" dirty="0" smtClean="0"/>
          </a:p>
          <a:p>
            <a:r>
              <a:rPr lang="en-US" dirty="0" smtClean="0"/>
              <a:t>He </a:t>
            </a:r>
            <a:r>
              <a:rPr lang="en-US" dirty="0" smtClean="0"/>
              <a:t>is expected to provide the best solutions to the problems</a:t>
            </a:r>
            <a:r>
              <a:rPr lang="en-US" dirty="0" smtClean="0"/>
              <a:t>.</a:t>
            </a:r>
          </a:p>
          <a:p>
            <a:r>
              <a:rPr lang="en-US" dirty="0" smtClean="0"/>
              <a:t> </a:t>
            </a:r>
            <a:r>
              <a:rPr lang="en-US" dirty="0" smtClean="0"/>
              <a:t>He should be able to provide more than one solution to a single problem so that the users can select the best one. </a:t>
            </a:r>
            <a:endParaRPr lang="en-US" dirty="0" smtClean="0"/>
          </a:p>
          <a:p>
            <a:r>
              <a:rPr lang="en-US" dirty="0" smtClean="0"/>
              <a:t>The </a:t>
            </a:r>
            <a:r>
              <a:rPr lang="en-US" dirty="0" smtClean="0"/>
              <a:t>systems analyst must be capable of tackling any problem of the user. He must be a problem solver and not a problem creator</a:t>
            </a:r>
            <a:r>
              <a:rPr lang="en-US" dirty="0" smtClean="0"/>
              <a:t>.</a:t>
            </a:r>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QUALITIES OF SYSTEM ANALYST</a:t>
            </a:r>
            <a:endParaRPr lang="en-US" dirty="0"/>
          </a:p>
        </p:txBody>
      </p:sp>
      <p:sp>
        <p:nvSpPr>
          <p:cNvPr id="3" name="Content Placeholder 2"/>
          <p:cNvSpPr>
            <a:spLocks noGrp="1"/>
          </p:cNvSpPr>
          <p:nvPr>
            <p:ph idx="1"/>
          </p:nvPr>
        </p:nvSpPr>
        <p:spPr/>
        <p:txBody>
          <a:bodyPr>
            <a:normAutofit fontScale="62500" lnSpcReduction="20000"/>
          </a:bodyPr>
          <a:lstStyle/>
          <a:p>
            <a:r>
              <a:rPr lang="en-US" b="1" dirty="0" smtClean="0"/>
              <a:t>Good Communicator</a:t>
            </a:r>
            <a:r>
              <a:rPr lang="en-US" dirty="0" smtClean="0"/>
              <a:t>: The analyst must have a good communication and presentation skills. He must have an excellent command on the language which the user can understand. There should not be any communication gap between the systems analyst and users.</a:t>
            </a:r>
          </a:p>
          <a:p>
            <a:r>
              <a:rPr lang="en-US" b="1" dirty="0" smtClean="0"/>
              <a:t>Experienced:</a:t>
            </a:r>
            <a:r>
              <a:rPr lang="en-US" dirty="0" smtClean="0"/>
              <a:t> The analyst should be experienced in both information and management technologies. He should be associated with all types of business concerns ( viz., Manufacturing, Trading, Financial, etc.). The present day systems analysts are expected to possess a good experience in development of software using 4GLS (such as Oracle, Sybase, etc.) and object-oriented languages (such as C++).</a:t>
            </a:r>
          </a:p>
          <a:p>
            <a:r>
              <a:rPr lang="en-US" b="1" dirty="0" smtClean="0"/>
              <a:t>Creator:</a:t>
            </a:r>
            <a:r>
              <a:rPr lang="en-US" dirty="0" smtClean="0"/>
              <a:t> The analyst should possess excellent creativity skills that help to convert ideas of the users into concrete plans. He/she should be capable of creating plans and designing systems by drawing diagrams, charts and other illustrations.</a:t>
            </a:r>
          </a:p>
          <a:p>
            <a:r>
              <a:rPr lang="en-US" b="1" dirty="0" smtClean="0"/>
              <a:t>Trainer:</a:t>
            </a:r>
            <a:r>
              <a:rPr lang="en-US" dirty="0" smtClean="0"/>
              <a:t> The analyst should be a good teacher for educating and training users in computer based information systems.</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570</Words>
  <Application>Microsoft Office PowerPoint</Application>
  <PresentationFormat>On-screen Show (4:3)</PresentationFormat>
  <Paragraphs>44</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SYSTEM ANALYSIS AND DESIGN</vt:lpstr>
      <vt:lpstr>SYSTEM ANALYST</vt:lpstr>
      <vt:lpstr>ROLE OF A SYSTEM ANALYST</vt:lpstr>
      <vt:lpstr>ROLE OF A SYSTEM ANALYST</vt:lpstr>
      <vt:lpstr>QUALITIES OF SYSTEM ANALYST</vt:lpstr>
      <vt:lpstr>QUALITIES OF SYSTEM ANALYST</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 ANALYSIS AND DESIGN</dc:title>
  <dc:creator>Dell</dc:creator>
  <cp:lastModifiedBy>Dell</cp:lastModifiedBy>
  <cp:revision>7</cp:revision>
  <dcterms:created xsi:type="dcterms:W3CDTF">2006-08-16T00:00:00Z</dcterms:created>
  <dcterms:modified xsi:type="dcterms:W3CDTF">2022-07-17T17:02:28Z</dcterms:modified>
</cp:coreProperties>
</file>